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6" r:id="rId5"/>
    <p:sldId id="267" r:id="rId6"/>
    <p:sldId id="282" r:id="rId7"/>
    <p:sldId id="275" r:id="rId8"/>
    <p:sldId id="281" r:id="rId9"/>
    <p:sldId id="271" r:id="rId10"/>
    <p:sldId id="269" r:id="rId11"/>
    <p:sldId id="273" r:id="rId12"/>
    <p:sldId id="278" r:id="rId13"/>
    <p:sldId id="274" r:id="rId14"/>
    <p:sldId id="276" r:id="rId15"/>
    <p:sldId id="283" r:id="rId16"/>
    <p:sldId id="272" r:id="rId17"/>
    <p:sldId id="285" r:id="rId18"/>
    <p:sldId id="279" r:id="rId19"/>
    <p:sldId id="284" r:id="rId20"/>
    <p:sldId id="270" r:id="rId21"/>
    <p:sldId id="268" r:id="rId22"/>
    <p:sldId id="280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AF8D6-1169-4912-9377-33EEF08D2A8E}" v="29" dt="2020-01-20T21:18:09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West" userId="0893940b-beda-4ee2-87a3-da5010effbbb" providerId="ADAL" clId="{F316D2AD-5CB0-4428-A9A6-780867D4D092}"/>
    <pc:docChg chg="undo custSel addSld modSld">
      <pc:chgData name="Natalie West" userId="0893940b-beda-4ee2-87a3-da5010effbbb" providerId="ADAL" clId="{F316D2AD-5CB0-4428-A9A6-780867D4D092}" dt="2020-01-20T21:27:13.284" v="943" actId="20577"/>
      <pc:docMkLst>
        <pc:docMk/>
      </pc:docMkLst>
      <pc:sldChg chg="addSp modSp">
        <pc:chgData name="Natalie West" userId="0893940b-beda-4ee2-87a3-da5010effbbb" providerId="ADAL" clId="{F316D2AD-5CB0-4428-A9A6-780867D4D092}" dt="2020-01-20T21:27:13.284" v="943" actId="20577"/>
        <pc:sldMkLst>
          <pc:docMk/>
          <pc:sldMk cId="611571637" sldId="267"/>
        </pc:sldMkLst>
        <pc:spChg chg="mod">
          <ac:chgData name="Natalie West" userId="0893940b-beda-4ee2-87a3-da5010effbbb" providerId="ADAL" clId="{F316D2AD-5CB0-4428-A9A6-780867D4D092}" dt="2020-01-20T21:20:19.083" v="938" actId="1035"/>
          <ac:spMkLst>
            <pc:docMk/>
            <pc:sldMk cId="611571637" sldId="267"/>
            <ac:spMk id="3" creationId="{00000000-0000-0000-0000-000000000000}"/>
          </ac:spMkLst>
        </pc:spChg>
        <pc:spChg chg="mod">
          <ac:chgData name="Natalie West" userId="0893940b-beda-4ee2-87a3-da5010effbbb" providerId="ADAL" clId="{F316D2AD-5CB0-4428-A9A6-780867D4D092}" dt="2020-01-20T21:27:13.284" v="943" actId="20577"/>
          <ac:spMkLst>
            <pc:docMk/>
            <pc:sldMk cId="611571637" sldId="267"/>
            <ac:spMk id="4" creationId="{00000000-0000-0000-0000-000000000000}"/>
          </ac:spMkLst>
        </pc:spChg>
        <pc:spChg chg="add mod">
          <ac:chgData name="Natalie West" userId="0893940b-beda-4ee2-87a3-da5010effbbb" providerId="ADAL" clId="{F316D2AD-5CB0-4428-A9A6-780867D4D092}" dt="2020-01-20T21:20:19.083" v="938" actId="1035"/>
          <ac:spMkLst>
            <pc:docMk/>
            <pc:sldMk cId="611571637" sldId="267"/>
            <ac:spMk id="5" creationId="{C887E73B-4296-4931-BC29-61AEDBC000B4}"/>
          </ac:spMkLst>
        </pc:spChg>
      </pc:sldChg>
      <pc:sldChg chg="addSp delSp modSp">
        <pc:chgData name="Natalie West" userId="0893940b-beda-4ee2-87a3-da5010effbbb" providerId="ADAL" clId="{F316D2AD-5CB0-4428-A9A6-780867D4D092}" dt="2020-01-20T20:44:11.791" v="484" actId="20577"/>
        <pc:sldMkLst>
          <pc:docMk/>
          <pc:sldMk cId="168541931" sldId="268"/>
        </pc:sldMkLst>
        <pc:spChg chg="mod">
          <ac:chgData name="Natalie West" userId="0893940b-beda-4ee2-87a3-da5010effbbb" providerId="ADAL" clId="{F316D2AD-5CB0-4428-A9A6-780867D4D092}" dt="2020-01-19T22:39:44.999" v="47" actId="14100"/>
          <ac:spMkLst>
            <pc:docMk/>
            <pc:sldMk cId="168541931" sldId="268"/>
            <ac:spMk id="2" creationId="{00000000-0000-0000-0000-000000000000}"/>
          </ac:spMkLst>
        </pc:spChg>
        <pc:spChg chg="mod">
          <ac:chgData name="Natalie West" userId="0893940b-beda-4ee2-87a3-da5010effbbb" providerId="ADAL" clId="{F316D2AD-5CB0-4428-A9A6-780867D4D092}" dt="2020-01-20T20:44:11.791" v="484" actId="20577"/>
          <ac:spMkLst>
            <pc:docMk/>
            <pc:sldMk cId="168541931" sldId="268"/>
            <ac:spMk id="3" creationId="{A0DB8865-E67A-49CE-9593-A60E4CF7A1DA}"/>
          </ac:spMkLst>
        </pc:spChg>
        <pc:spChg chg="add del mod">
          <ac:chgData name="Natalie West" userId="0893940b-beda-4ee2-87a3-da5010effbbb" providerId="ADAL" clId="{F316D2AD-5CB0-4428-A9A6-780867D4D092}" dt="2020-01-19T22:39:16.259" v="29"/>
          <ac:spMkLst>
            <pc:docMk/>
            <pc:sldMk cId="168541931" sldId="268"/>
            <ac:spMk id="7" creationId="{274B3695-9979-4974-8A0D-E2B2627FBD7E}"/>
          </ac:spMkLst>
        </pc:spChg>
        <pc:picChg chg="mod">
          <ac:chgData name="Natalie West" userId="0893940b-beda-4ee2-87a3-da5010effbbb" providerId="ADAL" clId="{F316D2AD-5CB0-4428-A9A6-780867D4D092}" dt="2020-01-19T22:51:12.187" v="137" actId="14100"/>
          <ac:picMkLst>
            <pc:docMk/>
            <pc:sldMk cId="168541931" sldId="268"/>
            <ac:picMk id="4" creationId="{3C5602F6-1297-4BB9-B831-E250B834F433}"/>
          </ac:picMkLst>
        </pc:picChg>
        <pc:picChg chg="del">
          <ac:chgData name="Natalie West" userId="0893940b-beda-4ee2-87a3-da5010effbbb" providerId="ADAL" clId="{F316D2AD-5CB0-4428-A9A6-780867D4D092}" dt="2020-01-19T22:39:09.953" v="28" actId="478"/>
          <ac:picMkLst>
            <pc:docMk/>
            <pc:sldMk cId="168541931" sldId="268"/>
            <ac:picMk id="5" creationId="{54302709-EA16-45EC-A373-5A8658534FB5}"/>
          </ac:picMkLst>
        </pc:picChg>
        <pc:picChg chg="add mod">
          <ac:chgData name="Natalie West" userId="0893940b-beda-4ee2-87a3-da5010effbbb" providerId="ADAL" clId="{F316D2AD-5CB0-4428-A9A6-780867D4D092}" dt="2020-01-19T22:41:21.613" v="56" actId="14100"/>
          <ac:picMkLst>
            <pc:docMk/>
            <pc:sldMk cId="168541931" sldId="268"/>
            <ac:picMk id="8" creationId="{CE5A0B90-D627-4246-899B-7A054EADFCDF}"/>
          </ac:picMkLst>
        </pc:picChg>
      </pc:sldChg>
      <pc:sldChg chg="addSp delSp modSp">
        <pc:chgData name="Natalie West" userId="0893940b-beda-4ee2-87a3-da5010effbbb" providerId="ADAL" clId="{F316D2AD-5CB0-4428-A9A6-780867D4D092}" dt="2020-01-19T22:48:53.462" v="136" actId="20577"/>
        <pc:sldMkLst>
          <pc:docMk/>
          <pc:sldMk cId="3456508599" sldId="269"/>
        </pc:sldMkLst>
        <pc:spChg chg="mod">
          <ac:chgData name="Natalie West" userId="0893940b-beda-4ee2-87a3-da5010effbbb" providerId="ADAL" clId="{F316D2AD-5CB0-4428-A9A6-780867D4D092}" dt="2020-01-19T22:48:53.462" v="136" actId="20577"/>
          <ac:spMkLst>
            <pc:docMk/>
            <pc:sldMk cId="3456508599" sldId="269"/>
            <ac:spMk id="3" creationId="{BFA6B343-97C2-442B-AAD6-36266DED9157}"/>
          </ac:spMkLst>
        </pc:spChg>
        <pc:spChg chg="add del mod">
          <ac:chgData name="Natalie West" userId="0893940b-beda-4ee2-87a3-da5010effbbb" providerId="ADAL" clId="{F316D2AD-5CB0-4428-A9A6-780867D4D092}" dt="2020-01-19T22:44:17.858" v="59"/>
          <ac:spMkLst>
            <pc:docMk/>
            <pc:sldMk cId="3456508599" sldId="269"/>
            <ac:spMk id="5" creationId="{DD616B5F-A117-4411-99C4-0E076A2920E1}"/>
          </ac:spMkLst>
        </pc:spChg>
        <pc:picChg chg="add mod">
          <ac:chgData name="Natalie West" userId="0893940b-beda-4ee2-87a3-da5010effbbb" providerId="ADAL" clId="{F316D2AD-5CB0-4428-A9A6-780867D4D092}" dt="2020-01-19T22:44:32.616" v="61" actId="14100"/>
          <ac:picMkLst>
            <pc:docMk/>
            <pc:sldMk cId="3456508599" sldId="269"/>
            <ac:picMk id="6" creationId="{57522122-8A47-4F2A-BA81-198F386452B3}"/>
          </ac:picMkLst>
        </pc:picChg>
        <pc:picChg chg="del">
          <ac:chgData name="Natalie West" userId="0893940b-beda-4ee2-87a3-da5010effbbb" providerId="ADAL" clId="{F316D2AD-5CB0-4428-A9A6-780867D4D092}" dt="2020-01-19T22:44:13.070" v="58" actId="478"/>
          <ac:picMkLst>
            <pc:docMk/>
            <pc:sldMk cId="3456508599" sldId="269"/>
            <ac:picMk id="9" creationId="{3D46C1CE-3FC9-4180-83B5-A726CFA6BE13}"/>
          </ac:picMkLst>
        </pc:picChg>
      </pc:sldChg>
      <pc:sldChg chg="modSp">
        <pc:chgData name="Natalie West" userId="0893940b-beda-4ee2-87a3-da5010effbbb" providerId="ADAL" clId="{F316D2AD-5CB0-4428-A9A6-780867D4D092}" dt="2020-01-20T20:43:37.969" v="480" actId="20577"/>
        <pc:sldMkLst>
          <pc:docMk/>
          <pc:sldMk cId="1873947095" sldId="270"/>
        </pc:sldMkLst>
        <pc:spChg chg="mod">
          <ac:chgData name="Natalie West" userId="0893940b-beda-4ee2-87a3-da5010effbbb" providerId="ADAL" clId="{F316D2AD-5CB0-4428-A9A6-780867D4D092}" dt="2020-01-20T20:43:37.969" v="480" actId="20577"/>
          <ac:spMkLst>
            <pc:docMk/>
            <pc:sldMk cId="1873947095" sldId="270"/>
            <ac:spMk id="6" creationId="{ED4751BF-38C1-4C5E-A267-73F39E9708BE}"/>
          </ac:spMkLst>
        </pc:spChg>
      </pc:sldChg>
      <pc:sldChg chg="modSp modNotesTx">
        <pc:chgData name="Natalie West" userId="0893940b-beda-4ee2-87a3-da5010effbbb" providerId="ADAL" clId="{F316D2AD-5CB0-4428-A9A6-780867D4D092}" dt="2020-01-20T20:19:57.849" v="326" actId="20577"/>
        <pc:sldMkLst>
          <pc:docMk/>
          <pc:sldMk cId="508878349" sldId="272"/>
        </pc:sldMkLst>
        <pc:picChg chg="mod">
          <ac:chgData name="Natalie West" userId="0893940b-beda-4ee2-87a3-da5010effbbb" providerId="ADAL" clId="{F316D2AD-5CB0-4428-A9A6-780867D4D092}" dt="2020-01-19T22:51:24.715" v="138" actId="14100"/>
          <ac:picMkLst>
            <pc:docMk/>
            <pc:sldMk cId="508878349" sldId="272"/>
            <ac:picMk id="7" creationId="{DA272A80-6E1C-4EC1-B014-1D6D0662DD92}"/>
          </ac:picMkLst>
        </pc:picChg>
      </pc:sldChg>
      <pc:sldChg chg="modSp">
        <pc:chgData name="Natalie West" userId="0893940b-beda-4ee2-87a3-da5010effbbb" providerId="ADAL" clId="{F316D2AD-5CB0-4428-A9A6-780867D4D092}" dt="2020-01-19T22:51:45.102" v="139" actId="14100"/>
        <pc:sldMkLst>
          <pc:docMk/>
          <pc:sldMk cId="213999014" sldId="274"/>
        </pc:sldMkLst>
        <pc:picChg chg="mod">
          <ac:chgData name="Natalie West" userId="0893940b-beda-4ee2-87a3-da5010effbbb" providerId="ADAL" clId="{F316D2AD-5CB0-4428-A9A6-780867D4D092}" dt="2020-01-19T22:51:45.102" v="139" actId="14100"/>
          <ac:picMkLst>
            <pc:docMk/>
            <pc:sldMk cId="213999014" sldId="274"/>
            <ac:picMk id="6" creationId="{933B0126-BEDB-4A37-AF83-216218790030}"/>
          </ac:picMkLst>
        </pc:picChg>
      </pc:sldChg>
      <pc:sldChg chg="modNotesTx">
        <pc:chgData name="Natalie West" userId="0893940b-beda-4ee2-87a3-da5010effbbb" providerId="ADAL" clId="{F316D2AD-5CB0-4428-A9A6-780867D4D092}" dt="2020-01-20T20:23:28.012" v="411" actId="20577"/>
        <pc:sldMkLst>
          <pc:docMk/>
          <pc:sldMk cId="601620191" sldId="279"/>
        </pc:sldMkLst>
      </pc:sldChg>
      <pc:sldChg chg="addSp delSp modSp">
        <pc:chgData name="Natalie West" userId="0893940b-beda-4ee2-87a3-da5010effbbb" providerId="ADAL" clId="{F316D2AD-5CB0-4428-A9A6-780867D4D092}" dt="2020-01-20T21:15:21.767" v="845" actId="20577"/>
        <pc:sldMkLst>
          <pc:docMk/>
          <pc:sldMk cId="1663962039" sldId="280"/>
        </pc:sldMkLst>
        <pc:spChg chg="add mod">
          <ac:chgData name="Natalie West" userId="0893940b-beda-4ee2-87a3-da5010effbbb" providerId="ADAL" clId="{F316D2AD-5CB0-4428-A9A6-780867D4D092}" dt="2020-01-20T21:14:50.291" v="837" actId="14100"/>
          <ac:spMkLst>
            <pc:docMk/>
            <pc:sldMk cId="1663962039" sldId="280"/>
            <ac:spMk id="2" creationId="{17943CA1-F452-45A4-863E-51661975939F}"/>
          </ac:spMkLst>
        </pc:spChg>
        <pc:spChg chg="add mod">
          <ac:chgData name="Natalie West" userId="0893940b-beda-4ee2-87a3-da5010effbbb" providerId="ADAL" clId="{F316D2AD-5CB0-4428-A9A6-780867D4D092}" dt="2020-01-20T21:15:21.767" v="845" actId="20577"/>
          <ac:spMkLst>
            <pc:docMk/>
            <pc:sldMk cId="1663962039" sldId="280"/>
            <ac:spMk id="3" creationId="{7188D513-203D-4B93-9B5F-88CB91E36248}"/>
          </ac:spMkLst>
        </pc:spChg>
        <pc:spChg chg="add del mod">
          <ac:chgData name="Natalie West" userId="0893940b-beda-4ee2-87a3-da5010effbbb" providerId="ADAL" clId="{F316D2AD-5CB0-4428-A9A6-780867D4D092}" dt="2020-01-20T20:58:48.108" v="623"/>
          <ac:spMkLst>
            <pc:docMk/>
            <pc:sldMk cId="1663962039" sldId="280"/>
            <ac:spMk id="4" creationId="{3E5D7FDE-F51D-4124-A567-7DEBA9D1FAD1}"/>
          </ac:spMkLst>
        </pc:spChg>
        <pc:picChg chg="add mod">
          <ac:chgData name="Natalie West" userId="0893940b-beda-4ee2-87a3-da5010effbbb" providerId="ADAL" clId="{F316D2AD-5CB0-4428-A9A6-780867D4D092}" dt="2020-01-20T21:14:45.589" v="836" actId="1076"/>
          <ac:picMkLst>
            <pc:docMk/>
            <pc:sldMk cId="1663962039" sldId="280"/>
            <ac:picMk id="5" creationId="{B2C0DB1F-CE1F-4FEE-AA10-AC184ADEBA48}"/>
          </ac:picMkLst>
        </pc:picChg>
        <pc:picChg chg="add mod">
          <ac:chgData name="Natalie West" userId="0893940b-beda-4ee2-87a3-da5010effbbb" providerId="ADAL" clId="{F316D2AD-5CB0-4428-A9A6-780867D4D092}" dt="2020-01-20T21:15:06.771" v="840" actId="14100"/>
          <ac:picMkLst>
            <pc:docMk/>
            <pc:sldMk cId="1663962039" sldId="280"/>
            <ac:picMk id="6" creationId="{3B0272F3-8B00-4F00-B975-AB2E20479688}"/>
          </ac:picMkLst>
        </pc:picChg>
      </pc:sldChg>
      <pc:sldChg chg="addSp delSp modSp add">
        <pc:chgData name="Natalie West" userId="0893940b-beda-4ee2-87a3-da5010effbbb" providerId="ADAL" clId="{F316D2AD-5CB0-4428-A9A6-780867D4D092}" dt="2020-01-20T20:54:49.206" v="621" actId="20577"/>
        <pc:sldMkLst>
          <pc:docMk/>
          <pc:sldMk cId="2238898328" sldId="284"/>
        </pc:sldMkLst>
        <pc:spChg chg="mod">
          <ac:chgData name="Natalie West" userId="0893940b-beda-4ee2-87a3-da5010effbbb" providerId="ADAL" clId="{F316D2AD-5CB0-4428-A9A6-780867D4D092}" dt="2020-01-20T20:48:56.686" v="485" actId="14100"/>
          <ac:spMkLst>
            <pc:docMk/>
            <pc:sldMk cId="2238898328" sldId="284"/>
            <ac:spMk id="2" creationId="{9F2AAA03-F384-45B8-87C7-BFB5E4B932D1}"/>
          </ac:spMkLst>
        </pc:spChg>
        <pc:spChg chg="del">
          <ac:chgData name="Natalie West" userId="0893940b-beda-4ee2-87a3-da5010effbbb" providerId="ADAL" clId="{F316D2AD-5CB0-4428-A9A6-780867D4D092}" dt="2020-01-19T22:55:57.845" v="162"/>
          <ac:spMkLst>
            <pc:docMk/>
            <pc:sldMk cId="2238898328" sldId="284"/>
            <ac:spMk id="3" creationId="{C7194899-066D-4B17-BCB6-AD9E3C7ED1D0}"/>
          </ac:spMkLst>
        </pc:spChg>
        <pc:spChg chg="mod">
          <ac:chgData name="Natalie West" userId="0893940b-beda-4ee2-87a3-da5010effbbb" providerId="ADAL" clId="{F316D2AD-5CB0-4428-A9A6-780867D4D092}" dt="2020-01-20T20:54:49.206" v="621" actId="20577"/>
          <ac:spMkLst>
            <pc:docMk/>
            <pc:sldMk cId="2238898328" sldId="284"/>
            <ac:spMk id="4" creationId="{F2E4DA24-5A75-4155-92EA-F6CD253B546A}"/>
          </ac:spMkLst>
        </pc:spChg>
        <pc:picChg chg="add mod">
          <ac:chgData name="Natalie West" userId="0893940b-beda-4ee2-87a3-da5010effbbb" providerId="ADAL" clId="{F316D2AD-5CB0-4428-A9A6-780867D4D092}" dt="2020-01-20T20:49:10.434" v="506" actId="1036"/>
          <ac:picMkLst>
            <pc:docMk/>
            <pc:sldMk cId="2238898328" sldId="284"/>
            <ac:picMk id="5" creationId="{B3533914-461D-40C1-B606-C7E0DE154E51}"/>
          </ac:picMkLst>
        </pc:picChg>
        <pc:picChg chg="add mod">
          <ac:chgData name="Natalie West" userId="0893940b-beda-4ee2-87a3-da5010effbbb" providerId="ADAL" clId="{F316D2AD-5CB0-4428-A9A6-780867D4D092}" dt="2020-01-20T20:49:19.026" v="507" actId="14100"/>
          <ac:picMkLst>
            <pc:docMk/>
            <pc:sldMk cId="2238898328" sldId="284"/>
            <ac:picMk id="6" creationId="{4C55B07C-F106-4213-8F88-6364F89636CE}"/>
          </ac:picMkLst>
        </pc:picChg>
      </pc:sldChg>
      <pc:sldChg chg="addSp delSp modSp add modNotesTx">
        <pc:chgData name="Natalie West" userId="0893940b-beda-4ee2-87a3-da5010effbbb" providerId="ADAL" clId="{F316D2AD-5CB0-4428-A9A6-780867D4D092}" dt="2020-01-20T20:36:22.727" v="455" actId="20577"/>
        <pc:sldMkLst>
          <pc:docMk/>
          <pc:sldMk cId="3267190121" sldId="285"/>
        </pc:sldMkLst>
        <pc:spChg chg="mod">
          <ac:chgData name="Natalie West" userId="0893940b-beda-4ee2-87a3-da5010effbbb" providerId="ADAL" clId="{F316D2AD-5CB0-4428-A9A6-780867D4D092}" dt="2020-01-19T22:57:13.038" v="175" actId="20577"/>
          <ac:spMkLst>
            <pc:docMk/>
            <pc:sldMk cId="3267190121" sldId="285"/>
            <ac:spMk id="2" creationId="{D7EB1679-6B91-42AC-8858-69AE5702870C}"/>
          </ac:spMkLst>
        </pc:spChg>
        <pc:spChg chg="del">
          <ac:chgData name="Natalie West" userId="0893940b-beda-4ee2-87a3-da5010effbbb" providerId="ADAL" clId="{F316D2AD-5CB0-4428-A9A6-780867D4D092}" dt="2020-01-19T22:58:18.281" v="176"/>
          <ac:spMkLst>
            <pc:docMk/>
            <pc:sldMk cId="3267190121" sldId="285"/>
            <ac:spMk id="3" creationId="{6C03329C-5E1E-468F-99E5-2FC81C317B6D}"/>
          </ac:spMkLst>
        </pc:spChg>
        <pc:spChg chg="mod">
          <ac:chgData name="Natalie West" userId="0893940b-beda-4ee2-87a3-da5010effbbb" providerId="ADAL" clId="{F316D2AD-5CB0-4428-A9A6-780867D4D092}" dt="2020-01-20T20:36:22.727" v="455" actId="20577"/>
          <ac:spMkLst>
            <pc:docMk/>
            <pc:sldMk cId="3267190121" sldId="285"/>
            <ac:spMk id="4" creationId="{B626B613-3B90-4EE2-B19E-7F0DDCC50BA1}"/>
          </ac:spMkLst>
        </pc:spChg>
        <pc:picChg chg="add mod">
          <ac:chgData name="Natalie West" userId="0893940b-beda-4ee2-87a3-da5010effbbb" providerId="ADAL" clId="{F316D2AD-5CB0-4428-A9A6-780867D4D092}" dt="2020-01-20T20:19:01.783" v="212" actId="1036"/>
          <ac:picMkLst>
            <pc:docMk/>
            <pc:sldMk cId="3267190121" sldId="285"/>
            <ac:picMk id="5" creationId="{3A5B8296-8DBD-44A3-91E9-DA71B8018D42}"/>
          </ac:picMkLst>
        </pc:picChg>
        <pc:picChg chg="add mod">
          <ac:chgData name="Natalie West" userId="0893940b-beda-4ee2-87a3-da5010effbbb" providerId="ADAL" clId="{F316D2AD-5CB0-4428-A9A6-780867D4D092}" dt="2020-01-19T22:59:10.702" v="181" actId="14100"/>
          <ac:picMkLst>
            <pc:docMk/>
            <pc:sldMk cId="3267190121" sldId="285"/>
            <ac:picMk id="6" creationId="{786A16F9-0437-4829-AFCC-3506461DBE8E}"/>
          </ac:picMkLst>
        </pc:picChg>
      </pc:sldChg>
      <pc:sldChg chg="addSp delSp modSp add">
        <pc:chgData name="Natalie West" userId="0893940b-beda-4ee2-87a3-da5010effbbb" providerId="ADAL" clId="{F316D2AD-5CB0-4428-A9A6-780867D4D092}" dt="2020-01-20T21:12:15.911" v="830" actId="20577"/>
        <pc:sldMkLst>
          <pc:docMk/>
          <pc:sldMk cId="3034524885" sldId="286"/>
        </pc:sldMkLst>
        <pc:spChg chg="del">
          <ac:chgData name="Natalie West" userId="0893940b-beda-4ee2-87a3-da5010effbbb" providerId="ADAL" clId="{F316D2AD-5CB0-4428-A9A6-780867D4D092}" dt="2020-01-20T21:01:06.338" v="712"/>
          <ac:spMkLst>
            <pc:docMk/>
            <pc:sldMk cId="3034524885" sldId="286"/>
            <ac:spMk id="2" creationId="{5EE6D05E-9F7E-4B48-84C7-ACFF688918DB}"/>
          </ac:spMkLst>
        </pc:spChg>
        <pc:spChg chg="del">
          <ac:chgData name="Natalie West" userId="0893940b-beda-4ee2-87a3-da5010effbbb" providerId="ADAL" clId="{F316D2AD-5CB0-4428-A9A6-780867D4D092}" dt="2020-01-20T21:01:06.338" v="712"/>
          <ac:spMkLst>
            <pc:docMk/>
            <pc:sldMk cId="3034524885" sldId="286"/>
            <ac:spMk id="3" creationId="{38C7588A-13A5-4C1C-94EF-72574597D6C6}"/>
          </ac:spMkLst>
        </pc:spChg>
        <pc:spChg chg="del">
          <ac:chgData name="Natalie West" userId="0893940b-beda-4ee2-87a3-da5010effbbb" providerId="ADAL" clId="{F316D2AD-5CB0-4428-A9A6-780867D4D092}" dt="2020-01-20T21:01:06.338" v="712"/>
          <ac:spMkLst>
            <pc:docMk/>
            <pc:sldMk cId="3034524885" sldId="286"/>
            <ac:spMk id="4" creationId="{F0148502-9461-4EE0-B009-0E8B138D8D3B}"/>
          </ac:spMkLst>
        </pc:spChg>
        <pc:spChg chg="add mod">
          <ac:chgData name="Natalie West" userId="0893940b-beda-4ee2-87a3-da5010effbbb" providerId="ADAL" clId="{F316D2AD-5CB0-4428-A9A6-780867D4D092}" dt="2020-01-20T21:03:51.585" v="732" actId="14100"/>
          <ac:spMkLst>
            <pc:docMk/>
            <pc:sldMk cId="3034524885" sldId="286"/>
            <ac:spMk id="5" creationId="{3DA89CE1-D5B1-4C81-BA08-38CB415CF841}"/>
          </ac:spMkLst>
        </pc:spChg>
        <pc:spChg chg="add mod">
          <ac:chgData name="Natalie West" userId="0893940b-beda-4ee2-87a3-da5010effbbb" providerId="ADAL" clId="{F316D2AD-5CB0-4428-A9A6-780867D4D092}" dt="2020-01-20T21:12:15.911" v="830" actId="20577"/>
          <ac:spMkLst>
            <pc:docMk/>
            <pc:sldMk cId="3034524885" sldId="286"/>
            <ac:spMk id="6" creationId="{9596BA67-38E8-49BC-AC22-DDA20D61A007}"/>
          </ac:spMkLst>
        </pc:spChg>
        <pc:spChg chg="add del mod">
          <ac:chgData name="Natalie West" userId="0893940b-beda-4ee2-87a3-da5010effbbb" providerId="ADAL" clId="{F316D2AD-5CB0-4428-A9A6-780867D4D092}" dt="2020-01-20T21:02:52.142" v="727"/>
          <ac:spMkLst>
            <pc:docMk/>
            <pc:sldMk cId="3034524885" sldId="286"/>
            <ac:spMk id="7" creationId="{21C1B754-DE52-47F6-83AA-1D35AA39B174}"/>
          </ac:spMkLst>
        </pc:spChg>
        <pc:picChg chg="add mod">
          <ac:chgData name="Natalie West" userId="0893940b-beda-4ee2-87a3-da5010effbbb" providerId="ADAL" clId="{F316D2AD-5CB0-4428-A9A6-780867D4D092}" dt="2020-01-20T21:03:47.122" v="731" actId="1076"/>
          <ac:picMkLst>
            <pc:docMk/>
            <pc:sldMk cId="3034524885" sldId="286"/>
            <ac:picMk id="8" creationId="{E5CC0F83-5D03-4F53-B7D1-9AFA5C83B5E3}"/>
          </ac:picMkLst>
        </pc:picChg>
        <pc:picChg chg="add mod">
          <ac:chgData name="Natalie West" userId="0893940b-beda-4ee2-87a3-da5010effbbb" providerId="ADAL" clId="{F316D2AD-5CB0-4428-A9A6-780867D4D092}" dt="2020-01-20T21:04:09.546" v="734" actId="1076"/>
          <ac:picMkLst>
            <pc:docMk/>
            <pc:sldMk cId="3034524885" sldId="286"/>
            <ac:picMk id="9" creationId="{B553372D-3503-45A6-A3C5-A6B4DFF7CD64}"/>
          </ac:picMkLst>
        </pc:picChg>
      </pc:sldChg>
      <pc:sldChg chg="addSp modSp add">
        <pc:chgData name="Natalie West" userId="0893940b-beda-4ee2-87a3-da5010effbbb" providerId="ADAL" clId="{F316D2AD-5CB0-4428-A9A6-780867D4D092}" dt="2020-01-20T21:11:46.455" v="801" actId="20577"/>
        <pc:sldMkLst>
          <pc:docMk/>
          <pc:sldMk cId="3048115888" sldId="287"/>
        </pc:sldMkLst>
        <pc:spChg chg="mod">
          <ac:chgData name="Natalie West" userId="0893940b-beda-4ee2-87a3-da5010effbbb" providerId="ADAL" clId="{F316D2AD-5CB0-4428-A9A6-780867D4D092}" dt="2020-01-20T21:11:46.455" v="801" actId="20577"/>
          <ac:spMkLst>
            <pc:docMk/>
            <pc:sldMk cId="3048115888" sldId="287"/>
            <ac:spMk id="2" creationId="{952527CD-AA74-430A-B8FE-7B09FC04C955}"/>
          </ac:spMkLst>
        </pc:spChg>
        <pc:picChg chg="add mod ord">
          <ac:chgData name="Natalie West" userId="0893940b-beda-4ee2-87a3-da5010effbbb" providerId="ADAL" clId="{F316D2AD-5CB0-4428-A9A6-780867D4D092}" dt="2020-01-20T21:11:38.496" v="793" actId="166"/>
          <ac:picMkLst>
            <pc:docMk/>
            <pc:sldMk cId="3048115888" sldId="287"/>
            <ac:picMk id="3" creationId="{C3A01E0C-B573-4104-9ED2-FC2440F503A6}"/>
          </ac:picMkLst>
        </pc:picChg>
        <pc:picChg chg="add mod modCrop">
          <ac:chgData name="Natalie West" userId="0893940b-beda-4ee2-87a3-da5010effbbb" providerId="ADAL" clId="{F316D2AD-5CB0-4428-A9A6-780867D4D092}" dt="2020-01-20T21:11:18.290" v="792" actId="732"/>
          <ac:picMkLst>
            <pc:docMk/>
            <pc:sldMk cId="3048115888" sldId="287"/>
            <ac:picMk id="4" creationId="{11A4A389-9372-4E6E-A556-507EEA4E385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 beaks for tweezering seeds out of teasels</a:t>
            </a:r>
          </a:p>
          <a:p>
            <a:r>
              <a:rPr lang="en-GB" dirty="0"/>
              <a:t>Group is called a charm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Great tits a bit like adults, blue tits like the kids in a group hopping about in the hedges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2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Undulating flight, like a tablespoon</a:t>
            </a:r>
          </a:p>
          <a:p>
            <a:r>
              <a:rPr lang="en-GB" dirty="0"/>
              <a:t>Often see great tits/coal tits/blue tits tagging along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1/23/2020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1/23/2020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1/23/2020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1/23/2020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1/23/2020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-garden-birds.com/Wren_3782.jp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british-garden-birds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ickr.com/people/77370075@N07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british-garden-birds.com/Blackcap_3054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pb.org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1957279"/>
          </a:xfrm>
        </p:spPr>
        <p:txBody>
          <a:bodyPr/>
          <a:lstStyle/>
          <a:p>
            <a:r>
              <a:rPr lang="en-US" dirty="0"/>
              <a:t>Garden </a:t>
            </a:r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rough intro and tips for </a:t>
            </a:r>
            <a:r>
              <a:rPr lang="en-US" dirty="0" smtClean="0"/>
              <a:t>identification</a:t>
            </a:r>
          </a:p>
          <a:p>
            <a:r>
              <a:rPr lang="en-US" dirty="0" smtClean="0"/>
              <a:t>By </a:t>
            </a:r>
          </a:p>
          <a:p>
            <a:r>
              <a:rPr lang="en-US" dirty="0" smtClean="0"/>
              <a:t>Natalie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06452"/>
          </a:xfrm>
        </p:spPr>
        <p:txBody>
          <a:bodyPr/>
          <a:lstStyle/>
          <a:p>
            <a:r>
              <a:rPr lang="en-US" dirty="0"/>
              <a:t>Chaffinch</a:t>
            </a:r>
          </a:p>
        </p:txBody>
      </p:sp>
      <p:pic>
        <p:nvPicPr>
          <p:cNvPr id="3" name="Picture 3" descr="A bird sitting on top of each other&#10;&#10;Description generated with very high confidence">
            <a:extLst>
              <a:ext uri="{FF2B5EF4-FFF2-40B4-BE49-F238E27FC236}">
                <a16:creationId xmlns:a16="http://schemas.microsoft.com/office/drawing/2014/main" id="{79C80DEE-4D02-4F59-B3D8-882445B55C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7727"/>
          <a:stretch/>
        </p:blipFill>
        <p:spPr>
          <a:xfrm>
            <a:off x="4383405" y="679953"/>
            <a:ext cx="6786880" cy="353009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B18545-5254-40AE-9409-99254D879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3785104"/>
            <a:ext cx="5857875" cy="2663322"/>
          </a:xfrm>
        </p:spPr>
        <p:txBody>
          <a:bodyPr/>
          <a:lstStyle/>
          <a:p>
            <a:r>
              <a:rPr lang="en-GB" dirty="0"/>
              <a:t>14.5 cm</a:t>
            </a:r>
          </a:p>
          <a:p>
            <a:r>
              <a:rPr lang="en-GB" dirty="0"/>
              <a:t>Males – pinkish-brown breast</a:t>
            </a:r>
          </a:p>
          <a:p>
            <a:r>
              <a:rPr lang="en-GB" dirty="0"/>
              <a:t>Females – yellowish brown</a:t>
            </a:r>
          </a:p>
          <a:p>
            <a:r>
              <a:rPr lang="en-GB" dirty="0"/>
              <a:t>Distinctive white wing bars on both</a:t>
            </a:r>
          </a:p>
          <a:p>
            <a:r>
              <a:rPr lang="en-GB" dirty="0"/>
              <a:t>Might be on the feeders or on the 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B0126-BEDB-4A37-AF83-216218790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673" y="5252672"/>
            <a:ext cx="3235328" cy="7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BF0F3-5C58-463A-A480-4C730392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42241"/>
          </a:xfrm>
        </p:spPr>
        <p:txBody>
          <a:bodyPr/>
          <a:lstStyle/>
          <a:p>
            <a:r>
              <a:rPr lang="en-GB" dirty="0"/>
              <a:t>Goldfinch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3174A-9FED-4EF3-B7C8-B33B2D2C9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829761"/>
            <a:ext cx="3820160" cy="4114801"/>
          </a:xfrm>
        </p:spPr>
        <p:txBody>
          <a:bodyPr/>
          <a:lstStyle/>
          <a:p>
            <a:r>
              <a:rPr lang="en-GB" dirty="0"/>
              <a:t>12 cm</a:t>
            </a:r>
          </a:p>
          <a:p>
            <a:r>
              <a:rPr lang="en-GB" dirty="0"/>
              <a:t>Love </a:t>
            </a:r>
            <a:r>
              <a:rPr lang="en-GB" dirty="0" err="1"/>
              <a:t>nyger</a:t>
            </a:r>
            <a:r>
              <a:rPr lang="en-GB" dirty="0"/>
              <a:t> seeds</a:t>
            </a:r>
          </a:p>
          <a:p>
            <a:r>
              <a:rPr lang="en-GB" dirty="0"/>
              <a:t>Red face </a:t>
            </a:r>
          </a:p>
          <a:p>
            <a:r>
              <a:rPr lang="en-GB" dirty="0"/>
              <a:t>Gold in the wings</a:t>
            </a:r>
          </a:p>
          <a:p>
            <a:r>
              <a:rPr lang="en-GB" dirty="0"/>
              <a:t>Often in a small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FBEDF7-257F-4455-8C51-6933D5663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5384801"/>
            <a:ext cx="2504833" cy="50578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7FAD758-E757-4694-BA56-9D45114B56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43255" y="1514261"/>
            <a:ext cx="4924746" cy="43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5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4236-834B-4662-9929-BDC912F2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67246"/>
          </a:xfrm>
        </p:spPr>
        <p:txBody>
          <a:bodyPr/>
          <a:lstStyle/>
          <a:p>
            <a:r>
              <a:rPr lang="en-GB" dirty="0"/>
              <a:t>Great Tit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A8157-598E-4F50-9333-ACDB5F3F4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7654" y="1905000"/>
            <a:ext cx="4010346" cy="3766336"/>
          </a:xfrm>
        </p:spPr>
        <p:txBody>
          <a:bodyPr/>
          <a:lstStyle/>
          <a:p>
            <a:r>
              <a:rPr lang="en-GB" dirty="0"/>
              <a:t>14 cm</a:t>
            </a:r>
          </a:p>
          <a:p>
            <a:r>
              <a:rPr lang="en-GB" dirty="0"/>
              <a:t>Yellow breast</a:t>
            </a:r>
          </a:p>
          <a:p>
            <a:r>
              <a:rPr lang="en-GB" dirty="0"/>
              <a:t>Black head</a:t>
            </a:r>
          </a:p>
          <a:p>
            <a:r>
              <a:rPr lang="en-GB" dirty="0"/>
              <a:t>Significant size difference between Great Tit and Coal/Blue Tit.</a:t>
            </a:r>
          </a:p>
          <a:p>
            <a:r>
              <a:rPr lang="en-GB" dirty="0"/>
              <a:t>Seen on seed feeders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1BA07-9166-457A-BC29-6C58DA6E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677" y="4921321"/>
            <a:ext cx="2792808" cy="60360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5B8A84-8A19-4870-B04D-3D4106280F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0" y="1905000"/>
            <a:ext cx="4884958" cy="36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46698"/>
          </a:xfrm>
        </p:spPr>
        <p:txBody>
          <a:bodyPr/>
          <a:lstStyle/>
          <a:p>
            <a:r>
              <a:rPr lang="en-US" dirty="0"/>
              <a:t>Blue Tit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2527C-E60B-4616-842C-D8AEDFAE4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3767191" cy="4114801"/>
          </a:xfrm>
        </p:spPr>
        <p:txBody>
          <a:bodyPr/>
          <a:lstStyle/>
          <a:p>
            <a:r>
              <a:rPr lang="en-GB" dirty="0"/>
              <a:t>11.5 cm</a:t>
            </a:r>
          </a:p>
          <a:p>
            <a:r>
              <a:rPr lang="en-GB" dirty="0"/>
              <a:t>Yellow breast</a:t>
            </a:r>
          </a:p>
          <a:p>
            <a:r>
              <a:rPr lang="en-GB" dirty="0"/>
              <a:t>Very blue cap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72A80-6E1C-4EC1-B014-1D6D0662D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19272"/>
            <a:ext cx="3163084" cy="616448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7BAB25D-0089-47FD-98C0-D2F3A87ACD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57207" y="1448655"/>
            <a:ext cx="5713129" cy="43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1679-6B91-42AC-8858-69AE5702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Coal Tit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B8296-8DBD-44A3-91E9-DA71B8018D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92885" y="1890444"/>
            <a:ext cx="5047684" cy="32774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6B613-3B90-4EE2-B19E-7F0DDCC50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024" y="1904999"/>
            <a:ext cx="3958975" cy="4114801"/>
          </a:xfrm>
        </p:spPr>
        <p:txBody>
          <a:bodyPr/>
          <a:lstStyle/>
          <a:p>
            <a:r>
              <a:rPr lang="en-GB" dirty="0"/>
              <a:t>11.5 cm</a:t>
            </a:r>
          </a:p>
          <a:p>
            <a:r>
              <a:rPr lang="en-GB" dirty="0"/>
              <a:t>Black</a:t>
            </a:r>
          </a:p>
          <a:p>
            <a:r>
              <a:rPr lang="en-GB" dirty="0"/>
              <a:t>White stripe at back of 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A16F9-0437-4829-AFCC-3506461DB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884" y="5535202"/>
            <a:ext cx="3127881" cy="6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E029E5-D0D4-4689-ACC5-7B02D5A3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363" y="593545"/>
            <a:ext cx="9144000" cy="557161"/>
          </a:xfrm>
        </p:spPr>
        <p:txBody>
          <a:bodyPr>
            <a:normAutofit fontScale="90000"/>
          </a:bodyPr>
          <a:lstStyle/>
          <a:p>
            <a:r>
              <a:rPr lang="en-GB" dirty="0"/>
              <a:t>Long-tailed Tit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C05353-052B-400E-8421-A648B51E7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5637" y="1432390"/>
            <a:ext cx="4012682" cy="1279990"/>
          </a:xfrm>
        </p:spPr>
        <p:txBody>
          <a:bodyPr>
            <a:normAutofit/>
          </a:bodyPr>
          <a:lstStyle/>
          <a:p>
            <a:r>
              <a:rPr lang="en-GB" dirty="0"/>
              <a:t>14 cm - 9 cm is tail</a:t>
            </a:r>
          </a:p>
          <a:p>
            <a:r>
              <a:rPr lang="en-GB" dirty="0"/>
              <a:t>Fluffy with pinkish breast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8538B6-00CA-4242-BDD6-CEF5BB816D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8872"/>
          <a:stretch/>
        </p:blipFill>
        <p:spPr>
          <a:xfrm>
            <a:off x="2488603" y="2519294"/>
            <a:ext cx="7214794" cy="3951714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2B1189E-AF1A-4EEA-ADC4-D15D9E2763B5}"/>
              </a:ext>
            </a:extLst>
          </p:cNvPr>
          <p:cNvSpPr txBox="1">
            <a:spLocks/>
          </p:cNvSpPr>
          <p:nvPr/>
        </p:nvSpPr>
        <p:spPr>
          <a:xfrm>
            <a:off x="5916828" y="1378023"/>
            <a:ext cx="4715838" cy="9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Often fly through in a noisy mob</a:t>
            </a:r>
          </a:p>
          <a:p>
            <a:r>
              <a:rPr lang="en-GB" dirty="0"/>
              <a:t>Regularly joined by other tits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F9C77C-02E2-4AB8-A16D-459213FAC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603" y="5836037"/>
            <a:ext cx="3154693" cy="6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AA03-F384-45B8-87C7-BFB5E4B9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26149"/>
          </a:xfrm>
        </p:spPr>
        <p:txBody>
          <a:bodyPr/>
          <a:lstStyle/>
          <a:p>
            <a:r>
              <a:rPr lang="en-GB" dirty="0"/>
              <a:t>Greenfinch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533914-461D-40C1-B606-C7E0DE154E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7792" y="1473485"/>
            <a:ext cx="4692579" cy="367386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4DA24-5A75-4155-92EA-F6CD253B5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799" y="1473485"/>
            <a:ext cx="4389120" cy="4114801"/>
          </a:xfrm>
        </p:spPr>
        <p:txBody>
          <a:bodyPr/>
          <a:lstStyle/>
          <a:p>
            <a:r>
              <a:rPr lang="en-GB" dirty="0"/>
              <a:t>15 cm</a:t>
            </a:r>
          </a:p>
          <a:p>
            <a:r>
              <a:rPr lang="en-GB" dirty="0"/>
              <a:t>Heavy-looking conical bill</a:t>
            </a:r>
          </a:p>
          <a:p>
            <a:r>
              <a:rPr lang="en-GB" dirty="0"/>
              <a:t>Green colour</a:t>
            </a:r>
          </a:p>
          <a:p>
            <a:r>
              <a:rPr lang="en-GB" dirty="0"/>
              <a:t>Yellow patches in wings</a:t>
            </a:r>
          </a:p>
          <a:p>
            <a:r>
              <a:rPr lang="en-GB" dirty="0"/>
              <a:t>Don’t see very many in Cambridge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5B07C-F106-4213-8F88-6364F8963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792" y="5384515"/>
            <a:ext cx="2958341" cy="6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15875"/>
          </a:xfrm>
        </p:spPr>
        <p:txBody>
          <a:bodyPr/>
          <a:lstStyle/>
          <a:p>
            <a:r>
              <a:rPr lang="en-US" dirty="0"/>
              <a:t>House Sparrow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08C1-1352-4759-AA9C-8B462E3051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80944" y="527128"/>
            <a:ext cx="4159949" cy="330762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DBB6D4-5726-4774-94C4-2D11BC83A8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0944" y="3954950"/>
            <a:ext cx="4159949" cy="245915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4751BF-38C1-4C5E-A267-73F39E9708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24000" y="1454596"/>
            <a:ext cx="5041187" cy="3559192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14 to 15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LBJ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Males – grey head and black bib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Females – straw-coloured eye stripe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Thick bill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Feeds from and under seed feeders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Often in large flocks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5C6111-D2C4-4952-B2F2-CF5EAB429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825447"/>
            <a:ext cx="2776361" cy="5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749439"/>
          </a:xfrm>
        </p:spPr>
        <p:txBody>
          <a:bodyPr/>
          <a:lstStyle/>
          <a:p>
            <a:r>
              <a:rPr lang="en-US" dirty="0"/>
              <a:t>Dunnock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8865-E67A-49CE-9593-A60E4CF7A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1617174"/>
            <a:ext cx="3433897" cy="4114801"/>
          </a:xfrm>
        </p:spPr>
        <p:txBody>
          <a:bodyPr/>
          <a:lstStyle/>
          <a:p>
            <a:r>
              <a:rPr lang="en-GB" dirty="0"/>
              <a:t>14.5 cm</a:t>
            </a:r>
          </a:p>
          <a:p>
            <a:r>
              <a:rPr lang="en-GB" dirty="0"/>
              <a:t>LBJ</a:t>
            </a:r>
          </a:p>
          <a:p>
            <a:r>
              <a:rPr lang="en-GB" dirty="0"/>
              <a:t>Thin black bill</a:t>
            </a:r>
          </a:p>
          <a:p>
            <a:r>
              <a:rPr lang="en-GB" dirty="0"/>
              <a:t>Blue-grey head and breast</a:t>
            </a:r>
          </a:p>
          <a:p>
            <a:r>
              <a:rPr lang="en-GB" dirty="0"/>
              <a:t>Alone or in pairs</a:t>
            </a:r>
          </a:p>
          <a:p>
            <a:r>
              <a:rPr lang="en-GB" dirty="0"/>
              <a:t>Under hedges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602F6-1297-4BB9-B831-E250B834F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129" y="5465853"/>
            <a:ext cx="3100775" cy="64641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5A0B90-D627-4246-899B-7A054EADFC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39129" y="940372"/>
            <a:ext cx="6637106" cy="34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3CA1-F452-45A4-863E-51661975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15875"/>
          </a:xfrm>
        </p:spPr>
        <p:txBody>
          <a:bodyPr/>
          <a:lstStyle/>
          <a:p>
            <a:r>
              <a:rPr lang="en-GB" dirty="0"/>
              <a:t>Wren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D513-203D-4B93-9B5F-88CB91E36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514581"/>
            <a:ext cx="4389120" cy="4114801"/>
          </a:xfrm>
        </p:spPr>
        <p:txBody>
          <a:bodyPr/>
          <a:lstStyle/>
          <a:p>
            <a:r>
              <a:rPr lang="en-GB" dirty="0"/>
              <a:t>9 to 10 cm</a:t>
            </a:r>
          </a:p>
          <a:p>
            <a:r>
              <a:rPr lang="en-GB" dirty="0"/>
              <a:t>Tiny</a:t>
            </a:r>
          </a:p>
          <a:p>
            <a:r>
              <a:rPr lang="en-GB" dirty="0"/>
              <a:t>On the ground or low in hedges</a:t>
            </a:r>
          </a:p>
          <a:p>
            <a:r>
              <a:rPr lang="en-GB" dirty="0"/>
              <a:t>Tail stands upright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0DB1F-CE1F-4FEE-AA10-AC184ADEBA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6316" y="3429000"/>
            <a:ext cx="4296804" cy="3197831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81527"/>
            <a:ext cx="4830501" cy="4830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5999" y="6001926"/>
            <a:ext cx="3221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 </a:t>
            </a:r>
            <a:r>
              <a:rPr lang="en-GB" sz="800" dirty="0">
                <a:hlinkClick r:id="rId3"/>
              </a:rPr>
              <a:t>british-garden-birds.com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639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RSPB big garden birdwatch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0967"/>
            <a:ext cx="2955533" cy="3544480"/>
          </a:xfrm>
        </p:spPr>
        <p:txBody>
          <a:bodyPr>
            <a:normAutofit/>
          </a:bodyPr>
          <a:lstStyle/>
          <a:p>
            <a:r>
              <a:rPr lang="en-GB" sz="2400" dirty="0"/>
              <a:t>Magpie</a:t>
            </a:r>
          </a:p>
          <a:p>
            <a:r>
              <a:rPr lang="en-GB" sz="2400" dirty="0"/>
              <a:t>Woodpigeon</a:t>
            </a:r>
          </a:p>
          <a:p>
            <a:r>
              <a:rPr lang="en-GB" sz="2400" dirty="0"/>
              <a:t>Collared dove </a:t>
            </a:r>
          </a:p>
          <a:p>
            <a:r>
              <a:rPr lang="en-GB" sz="2400" dirty="0"/>
              <a:t>Blackbird </a:t>
            </a:r>
          </a:p>
          <a:p>
            <a:r>
              <a:rPr lang="en-GB" sz="2400" dirty="0"/>
              <a:t>Song Thrush</a:t>
            </a:r>
          </a:p>
          <a:p>
            <a:r>
              <a:rPr lang="en-GB" sz="2400" dirty="0"/>
              <a:t>Starling </a:t>
            </a:r>
          </a:p>
          <a:p>
            <a:pPr marL="45720" indent="0">
              <a:buNone/>
            </a:pP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7584" y="2301619"/>
            <a:ext cx="2816831" cy="354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Robin </a:t>
            </a:r>
          </a:p>
          <a:p>
            <a:r>
              <a:rPr lang="en-GB" sz="2400" dirty="0"/>
              <a:t>Chaffinch </a:t>
            </a:r>
          </a:p>
          <a:p>
            <a:r>
              <a:rPr lang="en-GB" sz="2400" dirty="0"/>
              <a:t>Goldfinch </a:t>
            </a:r>
          </a:p>
          <a:p>
            <a:r>
              <a:rPr lang="en-GB" sz="2400" dirty="0"/>
              <a:t>Great Tit </a:t>
            </a:r>
          </a:p>
          <a:p>
            <a:r>
              <a:rPr lang="en-GB" sz="2400" dirty="0"/>
              <a:t>Blue Tit </a:t>
            </a:r>
          </a:p>
          <a:p>
            <a:r>
              <a:rPr lang="en-GB" sz="2400" dirty="0"/>
              <a:t>Coal </a:t>
            </a:r>
            <a:r>
              <a:rPr lang="en-GB" sz="2400"/>
              <a:t>Tit s</a:t>
            </a:r>
            <a:endParaRPr lang="en-GB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87E73B-4296-4931-BC29-61AEDBC000B4}"/>
              </a:ext>
            </a:extLst>
          </p:cNvPr>
          <p:cNvSpPr txBox="1">
            <a:spLocks/>
          </p:cNvSpPr>
          <p:nvPr/>
        </p:nvSpPr>
        <p:spPr>
          <a:xfrm>
            <a:off x="7504415" y="2280967"/>
            <a:ext cx="2816831" cy="354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Long-tailed Tit </a:t>
            </a:r>
          </a:p>
          <a:p>
            <a:r>
              <a:rPr lang="en-GB" sz="2400" dirty="0"/>
              <a:t>Greenfinch </a:t>
            </a:r>
          </a:p>
          <a:p>
            <a:r>
              <a:rPr lang="en-GB" sz="2400" dirty="0"/>
              <a:t>House Sparrow</a:t>
            </a:r>
          </a:p>
          <a:p>
            <a:r>
              <a:rPr lang="en-GB" sz="2400" dirty="0"/>
              <a:t>Dunnock </a:t>
            </a:r>
          </a:p>
          <a:p>
            <a:r>
              <a:rPr lang="en-GB" sz="2400" dirty="0"/>
              <a:t>Wren</a:t>
            </a:r>
          </a:p>
          <a:p>
            <a:r>
              <a:rPr lang="en-GB" sz="2400" dirty="0"/>
              <a:t>Blackcap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A89CE1-D5B1-4C81-BA08-38CB415C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15875"/>
          </a:xfrm>
        </p:spPr>
        <p:txBody>
          <a:bodyPr/>
          <a:lstStyle/>
          <a:p>
            <a:r>
              <a:rPr lang="en-GB" dirty="0"/>
              <a:t>Blackcap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BA67-38E8-49BC-AC22-DDA20D61A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13 cm</a:t>
            </a:r>
          </a:p>
          <a:p>
            <a:r>
              <a:rPr lang="en-GB" dirty="0"/>
              <a:t>Males – black cap</a:t>
            </a:r>
          </a:p>
          <a:p>
            <a:r>
              <a:rPr lang="en-GB" dirty="0"/>
              <a:t>Females – brown cap</a:t>
            </a:r>
          </a:p>
          <a:p>
            <a:r>
              <a:rPr lang="en-GB" dirty="0"/>
              <a:t>In hedges eating berries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CC0F83-5D03-4F53-B7D1-9AFA5C83B5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37750" y="349169"/>
            <a:ext cx="3645087" cy="3111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3372D-3503-45A6-A3C5-A6B4DFF7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13" y="2847986"/>
            <a:ext cx="3422073" cy="35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27CD-AA74-430A-B8FE-7B09FC04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Blackcap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3A01E0C-B573-4104-9ED2-FC2440F50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957" y="2073205"/>
            <a:ext cx="5405957" cy="3784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952" y="5857374"/>
            <a:ext cx="54059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 </a:t>
            </a:r>
            <a:r>
              <a:rPr lang="en-GB" sz="800" dirty="0">
                <a:hlinkClick r:id="rId4"/>
              </a:rPr>
              <a:t>british-garden-birds.com</a:t>
            </a:r>
            <a:endParaRPr lang="en-GB" sz="800" dirty="0"/>
          </a:p>
        </p:txBody>
      </p:sp>
      <p:pic>
        <p:nvPicPr>
          <p:cNvPr id="1028" name="Picture 4" descr="File:Sylvia atricapilla -Slottsskogen, Gothenburg, Vastra Gotaland, Sweden -female-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9517" r="26397" b="8874"/>
          <a:stretch/>
        </p:blipFill>
        <p:spPr bwMode="auto">
          <a:xfrm>
            <a:off x="6802632" y="2073205"/>
            <a:ext cx="4119645" cy="37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67909" y="5857374"/>
            <a:ext cx="2189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>
                <a:solidFill>
                  <a:srgbClr val="663366"/>
                </a:solidFill>
                <a:latin typeface="Arial" panose="020B0604020202020204" pitchFamily="34" charset="0"/>
                <a:hlinkClick r:id="rId6"/>
              </a:rPr>
              <a:t>Stefan </a:t>
            </a:r>
            <a:r>
              <a:rPr lang="en-GB" sz="800" dirty="0" err="1">
                <a:solidFill>
                  <a:srgbClr val="663366"/>
                </a:solidFill>
                <a:latin typeface="Arial" panose="020B0604020202020204" pitchFamily="34" charset="0"/>
                <a:hlinkClick r:id="rId6"/>
              </a:rPr>
              <a:t>Berndtsson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0481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2556688"/>
          </a:xfrm>
        </p:spPr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Visit the </a:t>
            </a:r>
            <a:r>
              <a:rPr lang="en-GB" dirty="0" smtClean="0">
                <a:hlinkClick r:id="rId2"/>
              </a:rPr>
              <a:t>RSPB website </a:t>
            </a:r>
            <a:r>
              <a:rPr lang="en-GB" dirty="0" smtClean="0"/>
              <a:t>to sign up for the #</a:t>
            </a:r>
            <a:r>
              <a:rPr lang="en-GB" dirty="0" err="1" smtClean="0"/>
              <a:t>BigGardenBirdwatch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Happy birding!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5140713"/>
            <a:ext cx="9144000" cy="87491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1050" dirty="0" smtClean="0"/>
              <a:t>© Natalie West</a:t>
            </a:r>
          </a:p>
          <a:p>
            <a:pPr marL="45720" indent="0" algn="ctr">
              <a:buNone/>
            </a:pPr>
            <a:r>
              <a:rPr lang="en-GB" sz="1050" dirty="0" smtClean="0"/>
              <a:t>Credits:</a:t>
            </a:r>
            <a:br>
              <a:rPr lang="en-GB" sz="1050" dirty="0" smtClean="0"/>
            </a:br>
            <a:r>
              <a:rPr lang="en-GB" sz="1050" dirty="0" smtClean="0"/>
              <a:t>Images taken from </a:t>
            </a:r>
            <a:r>
              <a:rPr lang="en-GB" sz="1050" dirty="0" smtClean="0">
                <a:hlinkClick r:id="rId2"/>
              </a:rPr>
              <a:t>RSPB</a:t>
            </a:r>
            <a:r>
              <a:rPr lang="en-GB" sz="1050" dirty="0" smtClean="0"/>
              <a:t> except where otherwise credited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096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6870-3567-4003-96A5-B72B0202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53547"/>
          </a:xfrm>
        </p:spPr>
        <p:txBody>
          <a:bodyPr/>
          <a:lstStyle/>
          <a:p>
            <a:r>
              <a:rPr lang="en-GB" dirty="0"/>
              <a:t>Magpie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5AA327-EFB1-4AB8-B89A-7DA2FDEEA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834"/>
          <a:stretch/>
        </p:blipFill>
        <p:spPr>
          <a:xfrm>
            <a:off x="4592320" y="892426"/>
            <a:ext cx="6389920" cy="476931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B4347-5FA2-40AB-B5F9-A62350C3F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1681478"/>
            <a:ext cx="4389120" cy="4114801"/>
          </a:xfrm>
        </p:spPr>
        <p:txBody>
          <a:bodyPr/>
          <a:lstStyle/>
          <a:p>
            <a:r>
              <a:rPr lang="en-GB" dirty="0"/>
              <a:t>44 to 46 cm</a:t>
            </a:r>
          </a:p>
          <a:p>
            <a:r>
              <a:rPr lang="en-GB" dirty="0"/>
              <a:t>In the crow family</a:t>
            </a:r>
          </a:p>
          <a:p>
            <a:r>
              <a:rPr lang="en-GB" dirty="0"/>
              <a:t>On their own or small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82AF0-4C56-468B-8F13-5460068A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379124"/>
            <a:ext cx="2550160" cy="5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25290"/>
          </a:xfrm>
        </p:spPr>
        <p:txBody>
          <a:bodyPr/>
          <a:lstStyle/>
          <a:p>
            <a:r>
              <a:rPr lang="en-US" dirty="0"/>
              <a:t>Woodpigeon</a:t>
            </a:r>
          </a:p>
        </p:txBody>
      </p:sp>
      <p:pic>
        <p:nvPicPr>
          <p:cNvPr id="4" name="Picture 5" descr="A bird sitting on top of each other&#10;&#10;Description generated with very high confidence">
            <a:extLst>
              <a:ext uri="{FF2B5EF4-FFF2-40B4-BE49-F238E27FC236}">
                <a16:creationId xmlns:a16="http://schemas.microsoft.com/office/drawing/2014/main" id="{6A75A5DF-D46E-44D0-81A9-A118836DF6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524000" y="1570069"/>
            <a:ext cx="4877032" cy="40969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1A453-6696-453A-A2D9-A7909D6FA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4160" y="1561161"/>
            <a:ext cx="4053840" cy="4114801"/>
          </a:xfrm>
        </p:spPr>
        <p:txBody>
          <a:bodyPr/>
          <a:lstStyle/>
          <a:p>
            <a:r>
              <a:rPr lang="en-GB" dirty="0"/>
              <a:t>Huge 40 to 42 cm </a:t>
            </a:r>
          </a:p>
          <a:p>
            <a:r>
              <a:rPr lang="en-GB" dirty="0"/>
              <a:t>Not graceful</a:t>
            </a:r>
          </a:p>
          <a:p>
            <a:r>
              <a:rPr lang="en-GB" dirty="0"/>
              <a:t>Will try and sit on branches/feeders they are clearly too big/heavy for</a:t>
            </a:r>
          </a:p>
          <a:p>
            <a:r>
              <a:rPr lang="en-GB" dirty="0"/>
              <a:t>Usually on its own or in pairs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1EC2E-B023-4EAC-A820-251B9D8DB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160" y="4999687"/>
            <a:ext cx="30384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90ED-66D3-4939-BFD7-0ABBA3B0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744987"/>
          </a:xfrm>
        </p:spPr>
        <p:txBody>
          <a:bodyPr/>
          <a:lstStyle/>
          <a:p>
            <a:r>
              <a:rPr lang="en-GB" dirty="0"/>
              <a:t>Collared Dove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72F0A-FEA0-4A00-B154-560805A0DF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22189"/>
          <a:stretch/>
        </p:blipFill>
        <p:spPr>
          <a:xfrm>
            <a:off x="1686560" y="1601139"/>
            <a:ext cx="3823010" cy="41148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E8D05-1E47-41D3-8D03-5487041D6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6320" y="1601139"/>
            <a:ext cx="4389120" cy="4114801"/>
          </a:xfrm>
        </p:spPr>
        <p:txBody>
          <a:bodyPr/>
          <a:lstStyle/>
          <a:p>
            <a:r>
              <a:rPr lang="en-GB" dirty="0"/>
              <a:t>31 to 33 cm</a:t>
            </a:r>
          </a:p>
          <a:p>
            <a:r>
              <a:rPr lang="en-GB" dirty="0"/>
              <a:t>More graceful than the woodpigeon</a:t>
            </a:r>
          </a:p>
          <a:p>
            <a:r>
              <a:rPr lang="en-GB" dirty="0"/>
              <a:t>Black collar</a:t>
            </a:r>
          </a:p>
          <a:p>
            <a:r>
              <a:rPr lang="en-GB" dirty="0"/>
              <a:t>On its own or in pairs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900EE-1F41-451A-B869-708BEA7B7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23486"/>
            <a:ext cx="30194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758322"/>
          </a:xfrm>
        </p:spPr>
        <p:txBody>
          <a:bodyPr/>
          <a:lstStyle/>
          <a:p>
            <a:r>
              <a:rPr lang="en-US" dirty="0"/>
              <a:t>Blackbird</a:t>
            </a:r>
          </a:p>
        </p:txBody>
      </p:sp>
      <p:pic>
        <p:nvPicPr>
          <p:cNvPr id="3" name="Picture 3" descr="A black and yellow bird&#10;&#10;Description generated with very high confidence">
            <a:extLst>
              <a:ext uri="{FF2B5EF4-FFF2-40B4-BE49-F238E27FC236}">
                <a16:creationId xmlns:a16="http://schemas.microsoft.com/office/drawing/2014/main" id="{E1135F8A-2CB6-478C-8B31-D0BAC1B518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7248" b="16623"/>
          <a:stretch/>
        </p:blipFill>
        <p:spPr>
          <a:xfrm>
            <a:off x="6347063" y="566637"/>
            <a:ext cx="4319787" cy="2856636"/>
          </a:xfr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A1C66C66-2060-4BE8-B17F-2E5F2FDDD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72" t="14168" r="25140" b="14384"/>
          <a:stretch/>
        </p:blipFill>
        <p:spPr>
          <a:xfrm>
            <a:off x="7294249" y="3581603"/>
            <a:ext cx="3373751" cy="2856636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E666936-0951-449C-A413-1EC6CDBD9BAB}"/>
              </a:ext>
            </a:extLst>
          </p:cNvPr>
          <p:cNvSpPr txBox="1">
            <a:spLocks/>
          </p:cNvSpPr>
          <p:nvPr/>
        </p:nvSpPr>
        <p:spPr>
          <a:xfrm>
            <a:off x="6813968" y="3581603"/>
            <a:ext cx="2318781" cy="683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Female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2B565-33FA-491D-881F-5550FB0FA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24000" y="1713153"/>
            <a:ext cx="5700912" cy="3431694"/>
          </a:xfrm>
        </p:spPr>
        <p:txBody>
          <a:bodyPr/>
          <a:lstStyle/>
          <a:p>
            <a:r>
              <a:rPr lang="en-GB" dirty="0"/>
              <a:t>24 to 25 cm</a:t>
            </a:r>
          </a:p>
          <a:p>
            <a:r>
              <a:rPr lang="en-GB" dirty="0"/>
              <a:t>Plump</a:t>
            </a:r>
          </a:p>
          <a:p>
            <a:r>
              <a:rPr lang="en-GB" dirty="0"/>
              <a:t>Not all blackbirds are black!</a:t>
            </a:r>
          </a:p>
          <a:p>
            <a:r>
              <a:rPr lang="en-GB" dirty="0"/>
              <a:t>Males – black with yellow beak</a:t>
            </a:r>
          </a:p>
          <a:p>
            <a:r>
              <a:rPr lang="en-GB" dirty="0"/>
              <a:t>Females – brown, can have speckled breast</a:t>
            </a:r>
          </a:p>
          <a:p>
            <a:r>
              <a:rPr lang="en-GB" dirty="0"/>
              <a:t>On the ground picking through leaves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345913" y="593244"/>
            <a:ext cx="1033261" cy="683106"/>
          </a:xfrm>
        </p:spPr>
        <p:txBody>
          <a:bodyPr/>
          <a:lstStyle/>
          <a:p>
            <a:pPr algn="ctr"/>
            <a:r>
              <a:rPr lang="en-US" dirty="0"/>
              <a:t>Male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AD9DE9-767C-420E-B9CE-D05EFA72B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755134"/>
            <a:ext cx="3160634" cy="6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43387"/>
          </a:xfrm>
        </p:spPr>
        <p:txBody>
          <a:bodyPr/>
          <a:lstStyle/>
          <a:p>
            <a:r>
              <a:rPr lang="en-US" dirty="0"/>
              <a:t>Song Thrush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B343-97C2-442B-AAD6-36266DED9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720" y="2159229"/>
            <a:ext cx="3891280" cy="3860571"/>
          </a:xfrm>
        </p:spPr>
        <p:txBody>
          <a:bodyPr/>
          <a:lstStyle/>
          <a:p>
            <a:r>
              <a:rPr lang="en-GB" dirty="0"/>
              <a:t>23 cm</a:t>
            </a:r>
          </a:p>
          <a:p>
            <a:r>
              <a:rPr lang="en-GB" dirty="0"/>
              <a:t>Buff coloured breast</a:t>
            </a:r>
          </a:p>
          <a:p>
            <a:r>
              <a:rPr lang="en-GB" dirty="0"/>
              <a:t>Very speckled</a:t>
            </a:r>
          </a:p>
          <a:p>
            <a:r>
              <a:rPr lang="en-GB" dirty="0"/>
              <a:t>Relatively short tail</a:t>
            </a:r>
          </a:p>
          <a:p>
            <a:r>
              <a:rPr lang="en-GB" dirty="0"/>
              <a:t>Stands quite upright</a:t>
            </a:r>
          </a:p>
          <a:p>
            <a:r>
              <a:rPr lang="en-GB" dirty="0"/>
              <a:t>On the ground, usually alone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522122-8A47-4F2A-BA81-198F386452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2266827"/>
            <a:ext cx="4857782" cy="37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bird&#10;&#10;Description generated with very high confidence">
            <a:extLst>
              <a:ext uri="{FF2B5EF4-FFF2-40B4-BE49-F238E27FC236}">
                <a16:creationId xmlns:a16="http://schemas.microsoft.com/office/drawing/2014/main" id="{18CBC06D-0E61-4BAF-A4BA-4ADD9884C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8" t="12584"/>
          <a:stretch/>
        </p:blipFill>
        <p:spPr>
          <a:xfrm>
            <a:off x="5100320" y="1914582"/>
            <a:ext cx="5800976" cy="41148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8FA8E8-E730-4ADD-9827-3CEBEEE8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63707"/>
          </a:xfrm>
        </p:spPr>
        <p:txBody>
          <a:bodyPr/>
          <a:lstStyle/>
          <a:p>
            <a:r>
              <a:rPr lang="en-GB" dirty="0"/>
              <a:t>Starling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E59EE-591A-4024-8DFA-CC0E87E66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3434080" cy="4114801"/>
          </a:xfrm>
        </p:spPr>
        <p:txBody>
          <a:bodyPr/>
          <a:lstStyle/>
          <a:p>
            <a:r>
              <a:rPr lang="en-GB" dirty="0"/>
              <a:t>21.5 cm</a:t>
            </a:r>
          </a:p>
          <a:p>
            <a:r>
              <a:rPr lang="en-GB" dirty="0"/>
              <a:t>Big pointy beak</a:t>
            </a:r>
          </a:p>
          <a:p>
            <a:r>
              <a:rPr lang="en-GB" dirty="0"/>
              <a:t>Usually in groups</a:t>
            </a:r>
          </a:p>
          <a:p>
            <a:r>
              <a:rPr lang="en-GB" dirty="0"/>
              <a:t>Love meal worms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6BD66D-1C4A-42D7-8BB5-FD9C89877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308" y="5486401"/>
            <a:ext cx="26003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87714-5C27-4487-BA68-D886922F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94187"/>
          </a:xfrm>
        </p:spPr>
        <p:txBody>
          <a:bodyPr/>
          <a:lstStyle/>
          <a:p>
            <a:r>
              <a:rPr lang="en-GB" dirty="0"/>
              <a:t>Robin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3AFE9-9553-4340-8BB3-B5EC92D0F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55778"/>
            <a:ext cx="4389120" cy="4114801"/>
          </a:xfrm>
        </p:spPr>
        <p:txBody>
          <a:bodyPr/>
          <a:lstStyle/>
          <a:p>
            <a:r>
              <a:rPr lang="en-GB" dirty="0"/>
              <a:t>14 cm</a:t>
            </a:r>
          </a:p>
          <a:p>
            <a:r>
              <a:rPr lang="en-GB" dirty="0"/>
              <a:t>Usually on their own</a:t>
            </a:r>
          </a:p>
          <a:p>
            <a:r>
              <a:rPr lang="en-GB" dirty="0"/>
              <a:t>Very friendly</a:t>
            </a:r>
          </a:p>
          <a:p>
            <a:r>
              <a:rPr lang="en-GB" dirty="0"/>
              <a:t>Might be on feeders or the ground</a:t>
            </a:r>
          </a:p>
        </p:txBody>
      </p:sp>
      <p:pic>
        <p:nvPicPr>
          <p:cNvPr id="6" name="Picture 2" descr="A close up of a bird&#10;&#10;Description generated with very high confidence">
            <a:extLst>
              <a:ext uri="{FF2B5EF4-FFF2-40B4-BE49-F238E27FC236}">
                <a16:creationId xmlns:a16="http://schemas.microsoft.com/office/drawing/2014/main" id="{9B74F244-42C5-46E2-B1D7-B65E40AF9E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3120" y="1899899"/>
            <a:ext cx="4832228" cy="3769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062A2-D3BD-46E7-B1E2-BCCB06537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171440"/>
            <a:ext cx="2570916" cy="4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8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F7601AA33E4740A38B3A17279C8553" ma:contentTypeVersion="13" ma:contentTypeDescription="Create a new document." ma:contentTypeScope="" ma:versionID="64978e745eb16d1d92daece85162cd8d">
  <xsd:schema xmlns:xsd="http://www.w3.org/2001/XMLSchema" xmlns:xs="http://www.w3.org/2001/XMLSchema" xmlns:p="http://schemas.microsoft.com/office/2006/metadata/properties" xmlns:ns3="ec314b89-c40a-451b-b10b-35cbf282a4d5" xmlns:ns4="c040d6ae-296b-4a51-8790-5fac98935f40" targetNamespace="http://schemas.microsoft.com/office/2006/metadata/properties" ma:root="true" ma:fieldsID="928af3a4c5ce6412c7c31a8073e78cce" ns3:_="" ns4:_="">
    <xsd:import namespace="ec314b89-c40a-451b-b10b-35cbf282a4d5"/>
    <xsd:import namespace="c040d6ae-296b-4a51-8790-5fac98935f4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14b89-c40a-451b-b10b-35cbf282a4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0d6ae-296b-4a51-8790-5fac98935f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345CAB-6827-455A-83FB-A969D54BB7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C42979-4E33-491A-A7A1-639EFCC224F1}">
  <ds:schemaRefs>
    <ds:schemaRef ds:uri="http://purl.org/dc/elements/1.1/"/>
    <ds:schemaRef ds:uri="http://purl.org/dc/dcmitype/"/>
    <ds:schemaRef ds:uri="ec314b89-c40a-451b-b10b-35cbf282a4d5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c040d6ae-296b-4a51-8790-5fac98935f4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8BA4A0-4A89-4D30-8251-E6C556A3E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314b89-c40a-451b-b10b-35cbf282a4d5"/>
    <ds:schemaRef ds:uri="c040d6ae-296b-4a51-8790-5fac98935f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3402</TotalTime>
  <Words>459</Words>
  <Application>Microsoft Office PowerPoint</Application>
  <PresentationFormat>Widescreen</PresentationFormat>
  <Paragraphs>141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Schoolbook</vt:lpstr>
      <vt:lpstr>FLOWERS 16X9</vt:lpstr>
      <vt:lpstr>Garden birds</vt:lpstr>
      <vt:lpstr>Main RSPB big garden birdwatch species</vt:lpstr>
      <vt:lpstr>Magpie</vt:lpstr>
      <vt:lpstr>Woodpigeon</vt:lpstr>
      <vt:lpstr>Collared Dove</vt:lpstr>
      <vt:lpstr>Blackbird</vt:lpstr>
      <vt:lpstr>Song Thrush </vt:lpstr>
      <vt:lpstr>Starling</vt:lpstr>
      <vt:lpstr>Robin</vt:lpstr>
      <vt:lpstr>Chaffinch</vt:lpstr>
      <vt:lpstr>Goldfinch</vt:lpstr>
      <vt:lpstr>Great Tit</vt:lpstr>
      <vt:lpstr>Blue Tit</vt:lpstr>
      <vt:lpstr>Coal Tit</vt:lpstr>
      <vt:lpstr>Long-tailed Tit </vt:lpstr>
      <vt:lpstr>Greenfinch</vt:lpstr>
      <vt:lpstr>House Sparrow</vt:lpstr>
      <vt:lpstr>Dunnock</vt:lpstr>
      <vt:lpstr>Wren</vt:lpstr>
      <vt:lpstr>Blackcap</vt:lpstr>
      <vt:lpstr>Blackcap</vt:lpstr>
      <vt:lpstr> Visit the RSPB website to sign up for the #BigGardenBirdwatch   Happy birding!</vt:lpstr>
    </vt:vector>
  </TitlesOfParts>
  <Company>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Natalie West</dc:creator>
  <cp:lastModifiedBy>Natalie West</cp:lastModifiedBy>
  <cp:revision>95</cp:revision>
  <dcterms:created xsi:type="dcterms:W3CDTF">2020-01-13T09:40:03Z</dcterms:created>
  <dcterms:modified xsi:type="dcterms:W3CDTF">2020-01-23T09:18:05Z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0x01010078F7601AA33E4740A38B3A17279C8553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